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8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Diogo Rezende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10/15/2024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257163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wrangling was done following the steps that are displayed in the graph on the side.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for the full project: https://github.com/diiogorezende/IBM-Data-Science-Certificate/tree/main/09%20-%20Applied%20Data%20Science%20Capstone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F10CFB-C376-2C87-08AF-96CD61A4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4655"/>
            <a:ext cx="5551948" cy="41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used were: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for the full project: https://github.com/diiogorezende/IBM-Data-Science-Certificate/tree/main/09%20-%20Applied%20Data%20Science%20Capstone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60591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used were: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number of unique launch sites;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CCA;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total payload mass carried by NASA (CRS);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F9 v1.1;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first successful landing occur;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number of success and failure outcomes;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versions which carried the maximum payload mass;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 outcomes in drone ship, their booster versions, and launch site names;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for the full project: https://github.com/diiogorezende/IBM-Data-Science-Certificate/tree/main/09%20-%20Applied%20Data%20Science%20Capstone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Markers were used to show Space X launch sites and their nearest landmarks like railways, highways, cities, and coastlines.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 were used to connect the launch sites to their nearest landmarks.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represents rocket launch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represents the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for the full project: https://github.com/diiogorezende/IBM-Data-Science-Certificate/tree/main/09%20-%20Applied%20Data%20Science%20Capstone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and scatter charts were used to visualize the launch records of Space X.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charts displayed the rocket launch success rate per launch site. We are able to get an understanding of the factors that may have influence on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for the full project: https://github.com/diiogorezende/IBM-Data-Science-Certificate/tree/main/09%20-%20Applied%20Data%20Science%20Capstone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5091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Scikit-learn library for make the predictions.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for the full project: https://github.com/diiogorezende/IBM-Data-Science-Certificate/tree/main/09%20-%20Applied%20Data%20Science%20Capstone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2D1C76-AB9E-CE56-4537-9C17FFA4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28" y="1504334"/>
            <a:ext cx="6017344" cy="45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EDA show that successful landing outcomes area correlated with flight number. Also show an increase landing outcome since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graphs and charts can be found on the GitHub Repo.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results showed an accuracy rate of 83.33%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388807"/>
            <a:ext cx="3932238" cy="223929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Seems like the success rate increases when the flight number also increases.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3D0730-301E-FC29-79D8-2EC5190A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037" y="3572912"/>
            <a:ext cx="8701548" cy="26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Havier payload mass seems to have a better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410E12-488A-94A2-BDD9-E1681B6A4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15" y="1681567"/>
            <a:ext cx="6744641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 greatest success rates are in the following orbits: ES-L1, GEO, HEO, SSO. With a success rate near to 1.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8A699C-5454-3842-31D0-9C48B56D4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80" y="1651818"/>
            <a:ext cx="6441192" cy="39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seems that the more flight numbers, the greater the amount of success in the given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28F4B4-D91E-993C-C652-DA350E5D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54" y="1518285"/>
            <a:ext cx="5982535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same way it seems that the more payload mass, the greater the amount of success in the given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for the GTO orbit there seems to be no relationship.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26BD1C-957D-6B0D-F52A-DAEF4570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033" y="1757777"/>
            <a:ext cx="5953956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from 2013 onwards there was a significant increase in the success rate, followed by another increase from 2015 onwards.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20BBB7B-1EAB-8C99-9290-D97D7E85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000" y="1641987"/>
            <a:ext cx="6501680" cy="40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table show all the launch site names.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FD763C-AF5C-DA1F-6A9C-7459890C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97" y="3117563"/>
            <a:ext cx="4163006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table show us the launch sites that begins with “CCA”. If we look carefully, is possible to see that not only Space X uses those Launch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3768E0-A439-F017-3AD0-F08D8BD65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69" y="4001294"/>
            <a:ext cx="9596284" cy="196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table show us the total payload mass carried by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47CE93-178B-2A26-8C3A-952CF5CA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73" y="3256349"/>
            <a:ext cx="8240275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table show us the average payload mass carried by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B4166-B684-E28F-777C-78D95FBE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08" y="3101056"/>
            <a:ext cx="871659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 occurred on 12/22/2015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211078-0B72-F243-0029-6389A4BC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19" y="3429000"/>
            <a:ext cx="9211961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showing the drone ship landing with the payload between 4000 and 6000.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B93D8E-D09B-169F-F568-DCB4061FD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767" y="4186362"/>
            <a:ext cx="9468465" cy="21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2490"/>
            <a:ext cx="4017889" cy="47068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a very high success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455FE2-386C-3F69-C407-BF6EB9309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79" y="3348674"/>
            <a:ext cx="7287642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BD8E85-C1F8-71B5-5553-9A0A407F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76" y="2330245"/>
            <a:ext cx="2791215" cy="44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F2F33F-7E03-59FC-67DF-38468F30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545" y="2727924"/>
            <a:ext cx="417253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 launch sites are close to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00B864-0036-4C88-B217-8D22EC92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49" y="2833521"/>
            <a:ext cx="6331509" cy="35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Successes in green, failures in red.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Failures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F8EB7D-5081-8229-F021-F3AF0E02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747" y="2356680"/>
            <a:ext cx="6192114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That image show us the proximity to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to the coast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FBC153-39F2-D817-6183-7162C314D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05" y="2266791"/>
            <a:ext cx="603016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successful launch site is KSC LC-39A.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Launchs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in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264E86-4140-04CE-5A04-B251E90CF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014" y="3008290"/>
            <a:ext cx="9621593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I’ll take on the role of a data scientist for a rocket company to determine the success or failure of rocket landings.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graph show us the success rate for the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success rate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0C9F97-2982-1C70-A184-666903AC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409" y="2807387"/>
            <a:ext cx="951680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and Launch success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17BA3A-5616-A984-91B9-1D5EB7F6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08" y="2915675"/>
            <a:ext cx="9974067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algorithms have the same accuracy of 83.33%.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these case, we would choose the logistic regression, because it is a lighter algorithm.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623DD1-B03E-E604-5D7F-5F1B19EE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63" y="1530643"/>
            <a:ext cx="5525271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91303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image at the side show us the confusion matrix for the Logistic Regression algorithm.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D47BF-05AD-34C3-B3C7-F4C05C21D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2225"/>
            <a:ext cx="4749032" cy="51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was chosen because is a lighter algorithm.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near coast and away from cities.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2013 onwards there was a significant increase in the success rate, followed by another increase from 2015 onwards.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algorithms had an accuracy of 83.33%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Get requests to the Space X API and web scraping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Cleaning and Pre-processing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using: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API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following the steps that are displayed in the graph on the side.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for the full project: https://github.com/diiogorezende/IBM-Data-Science-Certificate/tree/main/09%20-%20Applied%20Data%20Science%20Capstone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3F20B1-A5E9-57A8-D9D4-F974FA79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1" y="1494503"/>
            <a:ext cx="6030450" cy="45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160866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following the steps that are displayed in the graph on the side.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for the full project: https://github.com/diiogorezende/IBM-Data-Science-Certificate/tree/main/09%20-%20Applied%20Data%20Science%20Capstone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2C94CB-5F2A-F412-377A-C9233FA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465" y="1482949"/>
            <a:ext cx="6030613" cy="45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1532</Words>
  <Application>Microsoft Office PowerPoint</Application>
  <PresentationFormat>Widescreen</PresentationFormat>
  <Paragraphs>217</Paragraphs>
  <Slides>46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Diogo Rezende</cp:lastModifiedBy>
  <cp:revision>200</cp:revision>
  <dcterms:created xsi:type="dcterms:W3CDTF">2021-04-29T18:58:34Z</dcterms:created>
  <dcterms:modified xsi:type="dcterms:W3CDTF">2024-10-15T21:36:55Z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